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E258-DD7D-43D7-93B6-069C78F9B7FC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2ABD-5194-422E-BB34-1D62FCEC5F1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E258-DD7D-43D7-93B6-069C78F9B7FC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2ABD-5194-422E-BB34-1D62FCEC5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E258-DD7D-43D7-93B6-069C78F9B7FC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2ABD-5194-422E-BB34-1D62FCEC5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E258-DD7D-43D7-93B6-069C78F9B7FC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2ABD-5194-422E-BB34-1D62FCEC5F1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E258-DD7D-43D7-93B6-069C78F9B7FC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2ABD-5194-422E-BB34-1D62FCEC5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E258-DD7D-43D7-93B6-069C78F9B7FC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2ABD-5194-422E-BB34-1D62FCEC5F1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E258-DD7D-43D7-93B6-069C78F9B7FC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2ABD-5194-422E-BB34-1D62FCEC5F1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E258-DD7D-43D7-93B6-069C78F9B7FC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2ABD-5194-422E-BB34-1D62FCEC5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E258-DD7D-43D7-93B6-069C78F9B7FC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2ABD-5194-422E-BB34-1D62FCEC5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E258-DD7D-43D7-93B6-069C78F9B7FC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2ABD-5194-422E-BB34-1D62FCEC5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E258-DD7D-43D7-93B6-069C78F9B7FC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2ABD-5194-422E-BB34-1D62FCEC5F1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1AE258-DD7D-43D7-93B6-069C78F9B7FC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C72ABD-5194-422E-BB34-1D62FCEC5F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a-RU" dirty="0"/>
              <a:t>2024-2025 уҡыу йылы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ba-RU" dirty="0"/>
              <a:t>Тәп дәүләт имтиханын уңышлы тапшырыу өсөн уҡыусыларҙы әҙерләү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59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a-RU" dirty="0"/>
              <a:t>Маҡсат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ba-RU" dirty="0"/>
              <a:t>Балаларҙың белемдәрен системалаштырыу.</a:t>
            </a:r>
          </a:p>
          <a:p>
            <a:r>
              <a:rPr lang="ba-RU" dirty="0"/>
              <a:t>Төп дәүләт имтиханына уңышлы әҙерләү.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10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a-RU" sz="1400" dirty="0"/>
              <a:t>Октябрь </a:t>
            </a:r>
            <a:br>
              <a:rPr lang="ba-RU" sz="1400" dirty="0"/>
            </a:br>
            <a:endParaRPr lang="ru-RU" sz="1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966682"/>
              </p:ext>
            </p:extLst>
          </p:nvPr>
        </p:nvGraphicFramePr>
        <p:xfrm>
          <a:off x="1403648" y="742098"/>
          <a:ext cx="6005577" cy="1324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2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3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b="0" dirty="0">
                          <a:effectLst/>
                        </a:rPr>
                        <a:t>3-сө аҙна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4-се аҙна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Фонетика, графика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Тартынҡы әндәр, һуҙынҡы өндәр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Сингаррманизм законы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Редукция, эпентеза, протеза, элизия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Лексикология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Омоним, синоним, антоним,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Фразеологизм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Архаизм, неологизм, профессионализм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Диалект һүҙҙәр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533525" y="31877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сенябрь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33207" y="3188430"/>
          <a:ext cx="6077585" cy="1517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9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9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1-се аҙна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2-се аҙна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3-сө аҙна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4-се аҙна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Тест эштәре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Анализлау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Морфология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үҙ аллы ярҙамсы һүҙ төркөмд!ре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Тест эше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Анализлау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Исемдең килеш менән үҙгәреүе, яңғыҙлыҡ уртаҡлыҡ исемдәр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4734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a-RU" sz="1400" dirty="0"/>
              <a:t>Ноябрь</a:t>
            </a:r>
            <a:endParaRPr lang="ru-RU" sz="1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48716554"/>
              </p:ext>
            </p:extLst>
          </p:nvPr>
        </p:nvGraphicFramePr>
        <p:xfrm>
          <a:off x="1691680" y="1268760"/>
          <a:ext cx="5919113" cy="11320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9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9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9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9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ba-RU" sz="1100" dirty="0">
                          <a:effectLst/>
                        </a:rPr>
                        <a:t>се аҙна</a:t>
                      </a:r>
                      <a:endParaRPr lang="ru-RU" sz="1100" dirty="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2-се аҙна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3-сө аҙна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4-се аҙна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Тест эштәре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Анализлау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Ҡылымдар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Тест эше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Анализлау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Сифат , яһалышы, дәрәжәләре, тикшереү өлгөләре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33525" y="32845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4459" y="3244334"/>
            <a:ext cx="10162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a-RU" dirty="0"/>
              <a:t>Декабрь</a:t>
            </a:r>
          </a:p>
          <a:p>
            <a:endParaRPr lang="ba-RU" dirty="0"/>
          </a:p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33207" y="3284823"/>
          <a:ext cx="6077585" cy="11320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9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9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ba-RU" sz="1100">
                          <a:effectLst/>
                        </a:rPr>
                        <a:t>се аҙна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2-се аҙна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3-сө аҙна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4-се аҙна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Тест эштәре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Анализлау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Һан, төркөмсәләре, төҙөлөшө, яһалышы, нумератив һандар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Тест эштәре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Анализлау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Алмаш, рәүеш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Тикшереү өлгөләре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533525" y="32845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832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a-RU" sz="1600" dirty="0"/>
              <a:t>Балалар исемлеге</a:t>
            </a:r>
            <a:br>
              <a:rPr lang="ba-RU" sz="1600" dirty="0"/>
            </a:br>
            <a:endParaRPr lang="ru-RU" sz="1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61170331"/>
              </p:ext>
            </p:extLst>
          </p:nvPr>
        </p:nvGraphicFramePr>
        <p:xfrm>
          <a:off x="1533207" y="2610072"/>
          <a:ext cx="6077585" cy="2481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4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1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27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59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5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1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30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Балалар исемлеге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октябрь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ноябрь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декабрь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январь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февраль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март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апрель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май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июнь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Алхайдарова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Валиева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Таныстанов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Муратшин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Мусеибова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Садикова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Фахретдинова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Хуснуллина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Шафикова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31-4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28-4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25—3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20-3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26-4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41-5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33-4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39-4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34-4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36-4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33-4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-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41-5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39-4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39-4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37-4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38-4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38-4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36-4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32-4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40-4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44-5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41-5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44-5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23-3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40-4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45-5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40-4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35-4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34-4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40-4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39-4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41-5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22-3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38-4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41-5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38-4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31-4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36-4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45-5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39-4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41-5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26-4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33525" y="2609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191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a-RU" dirty="0"/>
              <a:t>мониторинг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22092565"/>
              </p:ext>
            </p:extLst>
          </p:nvPr>
        </p:nvGraphicFramePr>
        <p:xfrm>
          <a:off x="1547664" y="2204864"/>
          <a:ext cx="6279515" cy="850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7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5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5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53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6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400" dirty="0">
                          <a:effectLst/>
                        </a:rPr>
                        <a:t>2020-2021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400" dirty="0">
                          <a:effectLst/>
                        </a:rPr>
                        <a:t>2021-2022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2</a:t>
                      </a:r>
                      <a:r>
                        <a:rPr lang="ba-RU" sz="1400" dirty="0">
                          <a:effectLst/>
                        </a:rPr>
                        <a:t>022-2023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400" dirty="0">
                          <a:effectLst/>
                        </a:rPr>
                        <a:t>2023-2024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86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91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64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>
                          <a:effectLst/>
                        </a:rPr>
                        <a:t>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926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a-RU" dirty="0"/>
              <a:t>Иғтибарығыҙ өсөн рәхмәт!</a:t>
            </a:r>
            <a:endParaRPr lang="ru-RU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7724" y="731838"/>
            <a:ext cx="3431351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27048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115</TotalTime>
  <Words>240</Words>
  <Application>Microsoft Office PowerPoint</Application>
  <PresentationFormat>Экран (4:3)</PresentationFormat>
  <Paragraphs>141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Trebuchet MS</vt:lpstr>
      <vt:lpstr>Воздушный поток</vt:lpstr>
      <vt:lpstr>Тәп дәүләт имтиханын уңышлы тапшырыу өсөн уҡыусыларҙы әҙерләү</vt:lpstr>
      <vt:lpstr>Маҡсат</vt:lpstr>
      <vt:lpstr>Октябрь  </vt:lpstr>
      <vt:lpstr>Ноябрь</vt:lpstr>
      <vt:lpstr>Балалар исемлеге </vt:lpstr>
      <vt:lpstr>мониторинг</vt:lpstr>
      <vt:lpstr>Иғтибарығыҙ өсөн рәхмәт!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Тәп дәүләт имтиханын уңышлы тапшырыу өсөн уҡыусыларҙы әҙерләү</dc:title>
  <dc:creator>User</dc:creator>
  <cp:lastModifiedBy>axat5580@mail.ru</cp:lastModifiedBy>
  <cp:revision>11</cp:revision>
  <dcterms:created xsi:type="dcterms:W3CDTF">2025-02-04T12:35:05Z</dcterms:created>
  <dcterms:modified xsi:type="dcterms:W3CDTF">2025-02-05T03:10:45Z</dcterms:modified>
</cp:coreProperties>
</file>